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CEF498-99A3-42FC-8C99-5D9EBE8F5D9F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6193448-CC2D-4299-9E0C-71868B72063B}" type="datetime1">
              <a:rPr lang="tr-TR" smtClean="0"/>
              <a:t>19.03.2021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"/>
              <a:t>Asıl metin stillerini düzenlemek için tıklayın</a:t>
            </a:r>
            <a:endParaRPr lang="en-US"/>
          </a:p>
          <a:p>
            <a:pPr lvl="1" rtl="0"/>
            <a:r>
              <a:rPr lang="tr"/>
              <a:t>İkinci düzey</a:t>
            </a:r>
          </a:p>
          <a:p>
            <a:pPr lvl="2" rtl="0"/>
            <a:r>
              <a:rPr lang="tr"/>
              <a:t>Üçüncü düzey</a:t>
            </a:r>
          </a:p>
          <a:p>
            <a:pPr lvl="3" rtl="0"/>
            <a:r>
              <a:rPr lang="tr"/>
              <a:t>Dördüncü düzey</a:t>
            </a:r>
          </a:p>
          <a:p>
            <a:pPr lvl="4" rtl="0"/>
            <a:r>
              <a:rPr lang="tr"/>
              <a:t>Beşinci düzey</a:t>
            </a:r>
            <a:endParaRPr lang="en-US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EE0AE17E-57CC-4046-BB97-65C2A83F5EC7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045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8212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5210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193740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9442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8573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83031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109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4879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6881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2C5FEE0-998F-4936-A0AA-C60707409371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1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78441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72603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8AF3CF-2F18-4CC9-A875-FCB045B085F1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2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8553B3-F124-4BA5-876E-0628064B1660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3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6544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00328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06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0029" y="612593"/>
            <a:ext cx="6702162" cy="3686015"/>
          </a:xfrm>
        </p:spPr>
        <p:txBody>
          <a:bodyPr rtlCol="0">
            <a:normAutofit/>
          </a:bodyPr>
          <a:lstStyle/>
          <a:p>
            <a:pPr rtl="0"/>
            <a:r>
              <a:rPr lang="tr-TR" b="1" dirty="0"/>
              <a:t>Payas mesleki ve teknik Anadolu lisesi</a:t>
            </a:r>
            <a:br>
              <a:rPr lang="tr-TR" b="1" dirty="0"/>
            </a:br>
            <a:r>
              <a:rPr lang="tr-TR" sz="2000" b="1" dirty="0"/>
              <a:t>meslek liselerine geçiş ve alan tanıtımları sunumu</a:t>
            </a:r>
            <a:endParaRPr lang="tr" sz="2000" b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2013" y="4556806"/>
            <a:ext cx="6269347" cy="1021498"/>
          </a:xfrm>
        </p:spPr>
        <p:txBody>
          <a:bodyPr rtlCol="0">
            <a:noAutofit/>
          </a:bodyPr>
          <a:lstStyle/>
          <a:p>
            <a:pPr rtl="0"/>
            <a:r>
              <a:rPr lang="t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Psikolojik Danışman</a:t>
            </a:r>
          </a:p>
          <a:p>
            <a:pPr rtl="0"/>
            <a:r>
              <a:rPr lang="t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zlem</a:t>
            </a:r>
            <a:r>
              <a:rPr lang="tr-TR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Hankulu</a:t>
            </a:r>
            <a:endParaRPr lang="tr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Resim 4" descr="Bina, oturma alanı, bank içeren resim, yandan görünüm&#10;&#10;Otomatik oluşturulan açıklama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1A7AE3-0C39-4760-9274-BAD63C4D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363268"/>
            <a:ext cx="10396882" cy="1151965"/>
          </a:xfrm>
        </p:spPr>
        <p:txBody>
          <a:bodyPr/>
          <a:lstStyle/>
          <a:p>
            <a:pPr algn="ctr"/>
            <a:r>
              <a:rPr lang="tr-TR" dirty="0"/>
              <a:t>Bilişim Teknolojileri alanı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75229E-A927-44BE-961C-5E74D76E1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C0C46E3-F352-4752-B3F1-9D9A7AC2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00" y="1422104"/>
            <a:ext cx="8427683" cy="474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2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C229E2-744E-4F37-91DC-19CB11FB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Metal teknolojisi alanı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7AE1CC32-58AE-421B-A28D-DFE846EA49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25" y="1837764"/>
            <a:ext cx="3116166" cy="1751990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520CABF-2843-4A02-A72F-8217E91B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295BBBF5-64F4-42F8-AB0E-CC3F5EFDB9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8" y="1837764"/>
            <a:ext cx="3290481" cy="184999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A220F060-E3CE-413D-BA7A-65932A6AB7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00" y="3800933"/>
            <a:ext cx="4337408" cy="243860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EDE3A02-5807-46FF-9476-6064BB3E94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04" y="3353358"/>
            <a:ext cx="4275816" cy="240397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219B236-51CD-43CF-9A50-91A9D4C0F46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25" y="601885"/>
            <a:ext cx="3968960" cy="22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17F627-22DF-4168-81DA-F8F81E49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 Mobilya ve iç mekan </a:t>
            </a:r>
            <a:br>
              <a:rPr lang="tr-TR" dirty="0"/>
            </a:br>
            <a:r>
              <a:rPr lang="tr-TR" dirty="0"/>
              <a:t>          tasarım alanı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6E5AF305-16C3-44F3-A5B5-A42FFA39246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2108168"/>
            <a:ext cx="4489053" cy="3412597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AE2B4B-F4FE-4A40-AD1F-0B6BB72A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9CBFA51-A38C-440C-ADFD-891D18644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75" y="313765"/>
            <a:ext cx="390525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9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A2825D-410E-4D9A-8B8A-69892E076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tr-TR" dirty="0" err="1"/>
              <a:t>Metalurji</a:t>
            </a:r>
            <a:r>
              <a:rPr lang="tr-TR" dirty="0"/>
              <a:t> teknolojisi </a:t>
            </a:r>
            <a:br>
              <a:rPr lang="tr-TR" dirty="0"/>
            </a:br>
            <a:r>
              <a:rPr lang="tr-TR" dirty="0"/>
              <a:t>alanı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C1FEEA5C-BDD6-4AB2-AB3B-9319790BEF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42" y="1399615"/>
            <a:ext cx="3050208" cy="4060177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881E50C-DC20-4740-AA0E-D0FE8B345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20654CE-E84E-4B9A-94DF-A61A6A43F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92964"/>
            <a:ext cx="3971924" cy="52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68B0BC-F1E8-40B3-935C-EFBDA52F9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Otomasyon teknolojisi</a:t>
            </a:r>
            <a:br>
              <a:rPr lang="tr-TR" dirty="0"/>
            </a:br>
            <a:r>
              <a:rPr lang="tr-TR" dirty="0"/>
              <a:t> alanı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1F391E2D-9C1F-4BCD-A919-9D9BD777E9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" y="3861878"/>
            <a:ext cx="3964353" cy="1895456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CE5519-D0F8-4333-BB7D-0EFF138B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A7A507BE-C60C-4958-8359-462BC995D8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2" y="1368373"/>
            <a:ext cx="4145328" cy="198198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A6A07DC-4C98-450B-B8B3-06BD73E4CB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79" y="3429000"/>
            <a:ext cx="3707798" cy="177279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417403A-3A75-4F93-8ED6-8EC44466C5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1278314"/>
            <a:ext cx="4072284" cy="194706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8534056-A016-45A5-9F1B-599C12E6D7C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02" y="4816610"/>
            <a:ext cx="3449874" cy="16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4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8624E42-F0BB-4D67-B142-C177C6A4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11A24D-14E7-4F06-927E-75E7E01BA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22"/>
            <a:ext cx="12192000" cy="699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D037FD-FCB9-4C20-AC60-9BE411B5AA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5774"/>
            <a:ext cx="10394707" cy="5228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Değerli velilerimiz ve sevgili öğrenciler,</a:t>
            </a:r>
          </a:p>
          <a:p>
            <a:pPr marL="0" indent="0">
              <a:buNone/>
            </a:pPr>
            <a:r>
              <a:rPr lang="tr-TR" dirty="0"/>
              <a:t>Ortaokul eğitimi sonrası Meslek ve Teknik Anadolu Lisesi Programlarına geçişte öğrencilerimizin 3 seçeneği bulunmaktadır. Bunlar;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Anadolu Teknik Programı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Anadolu Meslek Programı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Protokol Kapsamında Anadolu Meslek Programı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Okulumuzda bu programlar iki tanesi uygulanmaktadır. Anadolu Meslek ve Teknik Programları. Anadolu Teknik Programı LGS sınavındaki başarı durumlarına göre öğrenci almaktadır. Anadolu Meslek Programında ise yerel yerleştirme söz konusudur.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E4BD99-47DE-4F13-B2C5-438B2FC9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94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57AEA7-D56C-4AA8-AA18-3B999392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lgerian" panose="04020705040A02060702" pitchFamily="82" charset="0"/>
              </a:rPr>
              <a:t>ANADOLU MESLEK PROGRAMI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A196DA-D7AC-4760-9316-79D4EF9FE8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1952013"/>
          </a:xfrm>
        </p:spPr>
        <p:txBody>
          <a:bodyPr/>
          <a:lstStyle/>
          <a:p>
            <a:r>
              <a:rPr lang="tr-TR" dirty="0"/>
              <a:t>Bu programda öğrencilere yeni beceriler kazandıran sertifikalar verilmekte ve İşletmelerde Beceri eğitimi ağırlıklı bir program uygulanmaktadır.</a:t>
            </a:r>
          </a:p>
          <a:p>
            <a:r>
              <a:rPr lang="tr-TR" dirty="0"/>
              <a:t>Bu programdan mezun olan öğrenciler Meslek ve Teknik Lisesi Diploması alırlar</a:t>
            </a:r>
          </a:p>
          <a:p>
            <a:r>
              <a:rPr lang="tr-TR" dirty="0"/>
              <a:t>Mezuniyet sonrası öğrenciler için iki seçenek bulunmaktadır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2DD9BE7-5B74-426E-9E2A-7117C1A3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3CA3F941-B9FA-467D-ABF5-B3FB51A277F6}"/>
              </a:ext>
            </a:extLst>
          </p:cNvPr>
          <p:cNvSpPr/>
          <p:nvPr/>
        </p:nvSpPr>
        <p:spPr>
          <a:xfrm>
            <a:off x="685800" y="401540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u="sng" dirty="0"/>
              <a:t>Üniversite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Meslek Yüksel Okulu (Ek Puan)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Lisans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9D03B46-D39C-4E8B-B4B3-40A6FF6DB52E}"/>
              </a:ext>
            </a:extLst>
          </p:cNvPr>
          <p:cNvSpPr/>
          <p:nvPr/>
        </p:nvSpPr>
        <p:spPr>
          <a:xfrm>
            <a:off x="5410200" y="40154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u="sng" dirty="0"/>
              <a:t>Çalışma Hayatı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u="sng" dirty="0"/>
              <a:t>Teknisyen </a:t>
            </a:r>
            <a:r>
              <a:rPr lang="tr-TR" u="sng" dirty="0" err="1"/>
              <a:t>Ünvanı</a:t>
            </a:r>
            <a:endParaRPr lang="tr-TR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u="sng" dirty="0"/>
              <a:t>İş Yeri Açma Belgesi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u="sng" dirty="0" err="1"/>
              <a:t>Europass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507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369429-6641-4717-92E1-CC3834AF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lgerian" panose="04020705040A02060702" pitchFamily="82" charset="0"/>
              </a:rPr>
              <a:t>ANADOLU TEKNİK PROGRAMI</a:t>
            </a:r>
            <a:r>
              <a:rPr lang="tr-TR" dirty="0"/>
              <a:t/>
            </a:r>
            <a:br>
              <a:rPr lang="tr-TR" dirty="0"/>
            </a:br>
            <a:r>
              <a:rPr lang="tr-TR" sz="1600" dirty="0">
                <a:solidFill>
                  <a:schemeClr val="tx1"/>
                </a:solidFill>
              </a:rPr>
              <a:t> 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70D148-EB27-4520-86BC-6C1B81C69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185" y="1696278"/>
            <a:ext cx="10394707" cy="2352135"/>
          </a:xfrm>
        </p:spPr>
        <p:txBody>
          <a:bodyPr/>
          <a:lstStyle/>
          <a:p>
            <a:pPr marL="0" lvl="0" indent="0">
              <a:buNone/>
            </a:pPr>
            <a:endParaRPr lang="tr-TR" dirty="0"/>
          </a:p>
          <a:p>
            <a:pPr lvl="0"/>
            <a:r>
              <a:rPr lang="tr-TR" dirty="0"/>
              <a:t>Bu programda öğrenciler için akademik ağırlıklı eğitim verilmektedir. Öğrenciler 12.sınıf sonrası yaz döneminde İşletmelerde Beceri Eğitimi almaktadırlar.</a:t>
            </a:r>
          </a:p>
          <a:p>
            <a:r>
              <a:rPr lang="tr-TR" dirty="0"/>
              <a:t>Bu programdan mezun olan öğrenciler Meslek ve Teknik Lisesi Diploması alırlar</a:t>
            </a:r>
          </a:p>
          <a:p>
            <a:r>
              <a:rPr lang="tr-TR" dirty="0"/>
              <a:t>Mezuniyet sonrası öğrenciler için iki seçenek bulunmaktadır.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059F76-A276-4E1D-A2E4-D87BE540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5F2126B-985D-48B4-8E76-EB5BDB105004}"/>
              </a:ext>
            </a:extLst>
          </p:cNvPr>
          <p:cNvSpPr/>
          <p:nvPr/>
        </p:nvSpPr>
        <p:spPr>
          <a:xfrm>
            <a:off x="436185" y="404841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u="sng" dirty="0"/>
              <a:t>Üniversite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Meslek Yüksel Okulu (Ek Puan)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Lisans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B94F3BB-CDA6-4E8F-9B59-8C815616A816}"/>
              </a:ext>
            </a:extLst>
          </p:cNvPr>
          <p:cNvSpPr/>
          <p:nvPr/>
        </p:nvSpPr>
        <p:spPr>
          <a:xfrm>
            <a:off x="4452730" y="40484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u="sng" dirty="0"/>
              <a:t>Çalışma Hayatı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u="sng" dirty="0"/>
              <a:t>Teknisyen </a:t>
            </a:r>
            <a:r>
              <a:rPr lang="tr-TR" u="sng" dirty="0" err="1"/>
              <a:t>Ünvanı</a:t>
            </a:r>
            <a:endParaRPr lang="tr-TR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u="sng" dirty="0"/>
              <a:t>İş Yeri Açma Belgesi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u="sng" dirty="0" err="1"/>
              <a:t>Europass</a:t>
            </a:r>
            <a:endParaRPr lang="tr-TR" u="sng" dirty="0"/>
          </a:p>
        </p:txBody>
      </p:sp>
    </p:spTree>
    <p:extLst>
      <p:ext uri="{BB962C8B-B14F-4D97-AF65-F5344CB8AC3E}">
        <p14:creationId xmlns:p14="http://schemas.microsoft.com/office/powerpoint/2010/main" val="214428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564AA-F9FF-4FEF-820F-0F467254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Elektrik-elektronik teknolojisi alanı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B5BD9B-C6A4-4D44-9315-341A8225B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0BF08BE-8D63-4BD3-8E85-4E451F213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5" y="2569952"/>
            <a:ext cx="4900565" cy="2450283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F04BFE9F-2B98-465B-89DB-5C18CE8DC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97" y="2569953"/>
            <a:ext cx="4900565" cy="24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0D1E0-3A34-41D6-9424-D0CD9E67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          Makine </a:t>
            </a:r>
            <a:r>
              <a:rPr lang="tr-TR" dirty="0" err="1"/>
              <a:t>teknolojosi</a:t>
            </a:r>
            <a:r>
              <a:rPr lang="tr-TR" dirty="0"/>
              <a:t> alanı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AF7352D-53A9-4187-BB26-3936A048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4B53862-EB6F-42D7-8630-E1F1B2930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016" y="1743063"/>
            <a:ext cx="4801450" cy="360108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B2B01674-A36A-4921-93A1-CA5B6F77F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9" y="1768393"/>
            <a:ext cx="4826400" cy="36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9CEB81-706E-45D1-9EDD-59B4925E0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Motor teknolojisi</a:t>
            </a:r>
            <a:br>
              <a:rPr lang="tr-TR" dirty="0"/>
            </a:br>
            <a:r>
              <a:rPr lang="tr-TR" dirty="0"/>
              <a:t>alanı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290899-AEAE-481E-920B-D8E7996A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F7B877B-F741-4B6D-B238-BDE0109BAA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83" y="934865"/>
            <a:ext cx="2874627" cy="215597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A869156-A726-47B6-BCDC-7B3036B2E4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99" y="3356646"/>
            <a:ext cx="2645328" cy="198399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1B8ACC6-4242-4739-B765-1CD9C70F44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" y="3288485"/>
            <a:ext cx="2827091" cy="212031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7DC52868-B967-4DA5-86C2-6EF25C03E4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4" y="909196"/>
            <a:ext cx="2943077" cy="2207309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F4C86467-1FDC-4A12-838D-C693DB1C95D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5" y="1953923"/>
            <a:ext cx="3923175" cy="29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3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CDBE8C-BD64-4AB3-B607-8EDF14EB8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     kimya teknolojisi</a:t>
            </a:r>
            <a:br>
              <a:rPr lang="tr-TR" dirty="0"/>
            </a:br>
            <a:r>
              <a:rPr lang="tr-TR" dirty="0"/>
              <a:t>                    alanı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B6716EB6-CDE3-4301-A142-FCD5A9ABB22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42" y="1837766"/>
            <a:ext cx="4692090" cy="3607158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3B79A6B-0E0F-4CEE-90DC-643B315B1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A918C5-53DD-41D2-B8D3-A2402E985BFE}" type="datetime1">
              <a:rPr lang="tr-TR" smtClean="0"/>
              <a:t>19.03.2021</a:t>
            </a:fld>
            <a:endParaRPr lang="en-US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A1E4E83-57EF-45E6-8991-2FBF4D429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09" y="231800"/>
            <a:ext cx="4127267" cy="53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2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0</TotalTime>
  <Words>233</Words>
  <Application>Microsoft Office PowerPoint</Application>
  <PresentationFormat>Geniş ekran</PresentationFormat>
  <Paragraphs>55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Impact</vt:lpstr>
      <vt:lpstr>Wingdings</vt:lpstr>
      <vt:lpstr>Ana Olay</vt:lpstr>
      <vt:lpstr>Payas mesleki ve teknik Anadolu lisesi meslek liselerine geçiş ve alan tanıtımları sunumu</vt:lpstr>
      <vt:lpstr>PowerPoint Sunusu</vt:lpstr>
      <vt:lpstr>PowerPoint Sunusu</vt:lpstr>
      <vt:lpstr>ANADOLU MESLEK PROGRAMI</vt:lpstr>
      <vt:lpstr>ANADOLU TEKNİK PROGRAMI  </vt:lpstr>
      <vt:lpstr>Elektrik-elektronik teknolojisi alanı</vt:lpstr>
      <vt:lpstr>            Makine teknolojosi alanı</vt:lpstr>
      <vt:lpstr>Motor teknolojisi alanı</vt:lpstr>
      <vt:lpstr>      kimya teknolojisi                     alanı</vt:lpstr>
      <vt:lpstr>Bilişim Teknolojileri alanı</vt:lpstr>
      <vt:lpstr>Metal teknolojisi alanı</vt:lpstr>
      <vt:lpstr>  Mobilya ve iç mekan            tasarım alanı</vt:lpstr>
      <vt:lpstr>Metalurji teknolojisi  alanı</vt:lpstr>
      <vt:lpstr>Otomasyon teknolojisi  alanı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Payas mesleki ve teknik Anadolu lisesi meslek liselerine geçiş ve alan tanıtımları sunumu</dc:title>
  <dc:creator/>
  <cp:lastModifiedBy/>
  <cp:revision>2</cp:revision>
  <dcterms:created xsi:type="dcterms:W3CDTF">2021-03-09T09:59:30Z</dcterms:created>
  <dcterms:modified xsi:type="dcterms:W3CDTF">2021-03-19T08:32:10Z</dcterms:modified>
</cp:coreProperties>
</file>